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463" r:id="rId2"/>
    <p:sldId id="638" r:id="rId3"/>
    <p:sldId id="640" r:id="rId4"/>
    <p:sldId id="587" r:id="rId5"/>
    <p:sldId id="643" r:id="rId6"/>
  </p:sldIdLst>
  <p:sldSz cx="9144000" cy="6858000" type="screen4x3"/>
  <p:notesSz cx="6858000" cy="9144000"/>
  <p:custDataLst>
    <p:tags r:id="rId8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436" userDrawn="1">
          <p15:clr>
            <a:srgbClr val="A4A3A4"/>
          </p15:clr>
        </p15:guide>
        <p15:guide id="4" pos="2880" userDrawn="1">
          <p15:clr>
            <a:srgbClr val="A4A3A4"/>
          </p15:clr>
        </p15:guide>
        <p15:guide id="5" pos="385" userDrawn="1">
          <p15:clr>
            <a:srgbClr val="A4A3A4"/>
          </p15:clr>
        </p15:guide>
        <p15:guide id="6" orient="horz" pos="211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Филипп Ульянкин" initials="ФУ" lastIdx="1" clrIdx="0">
    <p:extLst>
      <p:ext uri="{19B8F6BF-5375-455C-9EA6-DF929625EA0E}">
        <p15:presenceInfo xmlns:p15="http://schemas.microsoft.com/office/powerpoint/2012/main" userId="b5b3abe656b8c63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16A"/>
    <a:srgbClr val="C0504D"/>
    <a:srgbClr val="373737"/>
    <a:srgbClr val="5C5B5C"/>
    <a:srgbClr val="1F788D"/>
    <a:srgbClr val="0059A9"/>
    <a:srgbClr val="B30058"/>
    <a:srgbClr val="FFFFFF"/>
    <a:srgbClr val="3A3A3A"/>
    <a:srgbClr val="FF51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73" autoAdjust="0"/>
    <p:restoredTop sz="96404" autoAdjust="0"/>
  </p:normalViewPr>
  <p:slideViewPr>
    <p:cSldViewPr>
      <p:cViewPr varScale="1">
        <p:scale>
          <a:sx n="127" d="100"/>
          <a:sy n="127" d="100"/>
        </p:scale>
        <p:origin x="1160" y="184"/>
      </p:cViewPr>
      <p:guideLst>
        <p:guide orient="horz" pos="436"/>
        <p:guide pos="2880"/>
        <p:guide pos="385"/>
        <p:guide orient="horz" pos="21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audio1.wav>
</file>

<file path=ppt/media/image1.jp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1F41B-5C57-436C-90E6-D46C969112ED}" type="datetimeFigureOut">
              <a:rPr lang="ru-RU" smtClean="0"/>
              <a:t>22.10.20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B4C3B-A507-4AC6-8C55-FDBC06173C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94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8539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audio" Target="../media/audio1.wav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 lIns="0" tIns="0" rIns="0" bIns="0" anchor="ctr">
            <a:noAutofit/>
          </a:bodyPr>
          <a:lstStyle/>
          <a:p>
            <a:r>
              <a:rPr lang="ru-RU" sz="3200" b="1" dirty="0">
                <a:solidFill>
                  <a:srgbClr val="28516A"/>
                </a:solidFill>
              </a:rPr>
              <a:t>Разведочный анализ данных</a:t>
            </a:r>
          </a:p>
        </p:txBody>
      </p:sp>
    </p:spTree>
    <p:extLst>
      <p:ext uri="{BB962C8B-B14F-4D97-AF65-F5344CB8AC3E}">
        <p14:creationId xmlns:p14="http://schemas.microsoft.com/office/powerpoint/2010/main" val="3355007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План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280480" cy="2636992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Поговорим про разведочный анализ данных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их визуализацию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Проанализируем данные о </a:t>
            </a:r>
            <a:r>
              <a:rPr lang="ru-RU" sz="2400" dirty="0" err="1">
                <a:solidFill>
                  <a:srgbClr val="373737"/>
                </a:solidFill>
                <a:latin typeface="Myriad Pro" pitchFamily="34" charset="0"/>
              </a:rPr>
              <a:t>мемах</a:t>
            </a:r>
            <a:endParaRPr lang="ru-RU" sz="2400" dirty="0">
              <a:solidFill>
                <a:srgbClr val="373737"/>
              </a:solidFill>
              <a:latin typeface="Myriad Pro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Проанализируем данные о покупках в интернет-магазине </a:t>
            </a: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76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Зачем нужен разведочный анализ данных?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7488392" cy="4941248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Найти закономерности в данных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сформулировать гипотезы о новых закономерностях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Помогает выявить основные проблемы в данных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и понять как их лучше </a:t>
            </a:r>
            <a:r>
              <a:rPr lang="ru-RU" sz="2400" dirty="0" err="1">
                <a:solidFill>
                  <a:srgbClr val="373737"/>
                </a:solidFill>
                <a:latin typeface="Myriad Pro" pitchFamily="34" charset="0"/>
              </a:rPr>
              <a:t>предобработать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для обучения моделей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Понимание природы данных поможет придумать новые признаки для обучения моделей</a:t>
            </a:r>
          </a:p>
        </p:txBody>
      </p:sp>
    </p:spTree>
    <p:extLst>
      <p:ext uri="{BB962C8B-B14F-4D97-AF65-F5344CB8AC3E}">
        <p14:creationId xmlns:p14="http://schemas.microsoft.com/office/powerpoint/2010/main" val="296553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Зачем визуализировать данные?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C10DAF-CC6C-AD4D-864B-C99FA4E275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649959"/>
            <a:ext cx="7522877" cy="5256584"/>
          </a:xfrm>
          <a:prstGeom prst="rect">
            <a:avLst/>
          </a:prstGeom>
        </p:spPr>
      </p:pic>
      <p:sp>
        <p:nvSpPr>
          <p:cNvPr id="2" name="Mikolov, Tomas, et al. &quot;Distributed representations of words and phrases and their compositionality.&quot;">
            <a:extLst>
              <a:ext uri="{FF2B5EF4-FFF2-40B4-BE49-F238E27FC236}">
                <a16:creationId xmlns:a16="http://schemas.microsoft.com/office/drawing/2014/main" id="{210B4A7C-4D6B-4A10-80C5-AA5A0DC39400}"/>
              </a:ext>
            </a:extLst>
          </p:cNvPr>
          <p:cNvSpPr txBox="1"/>
          <p:nvPr/>
        </p:nvSpPr>
        <p:spPr>
          <a:xfrm>
            <a:off x="517622" y="6093296"/>
            <a:ext cx="7704856" cy="24622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:ma14="http://schemas.microsoft.com/office/mac/drawingml/2011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>
            <a:lvl1pPr marL="279400" indent="-279400">
              <a:buClr>
                <a:srgbClr val="2559A4"/>
              </a:buClr>
              <a:buSzPct val="100000"/>
              <a:buFont typeface="Zapf Dingbats"/>
              <a:buChar char="➤"/>
              <a:defRPr sz="1600" i="1" spc="16">
                <a:solidFill>
                  <a:srgbClr val="5E5E5E"/>
                </a:solidFill>
              </a:defRPr>
            </a:lvl1pPr>
          </a:lstStyle>
          <a:p>
            <a:pPr>
              <a:buClr>
                <a:srgbClr val="28516A"/>
              </a:buClr>
            </a:pPr>
            <a:r>
              <a:rPr lang="ru-RU" dirty="0" err="1">
                <a:solidFill>
                  <a:srgbClr val="28516A"/>
                </a:solidFill>
              </a:rPr>
              <a:t>https</a:t>
            </a:r>
            <a:r>
              <a:rPr lang="ru-RU" dirty="0">
                <a:solidFill>
                  <a:srgbClr val="28516A"/>
                </a:solidFill>
              </a:rPr>
              <a:t>://</a:t>
            </a:r>
            <a:r>
              <a:rPr lang="ru-RU" dirty="0" err="1">
                <a:solidFill>
                  <a:srgbClr val="28516A"/>
                </a:solidFill>
              </a:rPr>
              <a:t>www.autodesk.com</a:t>
            </a:r>
            <a:r>
              <a:rPr lang="ru-RU" dirty="0">
                <a:solidFill>
                  <a:srgbClr val="28516A"/>
                </a:solidFill>
              </a:rPr>
              <a:t>/</a:t>
            </a:r>
            <a:r>
              <a:rPr lang="ru-RU" dirty="0" err="1">
                <a:solidFill>
                  <a:srgbClr val="28516A"/>
                </a:solidFill>
              </a:rPr>
              <a:t>research</a:t>
            </a:r>
            <a:r>
              <a:rPr lang="ru-RU" dirty="0">
                <a:solidFill>
                  <a:srgbClr val="28516A"/>
                </a:solidFill>
              </a:rPr>
              <a:t>/</a:t>
            </a:r>
            <a:r>
              <a:rPr lang="ru-RU" dirty="0" err="1">
                <a:solidFill>
                  <a:srgbClr val="28516A"/>
                </a:solidFill>
              </a:rPr>
              <a:t>publications</a:t>
            </a:r>
            <a:r>
              <a:rPr lang="ru-RU" dirty="0">
                <a:solidFill>
                  <a:srgbClr val="28516A"/>
                </a:solidFill>
              </a:rPr>
              <a:t>/</a:t>
            </a:r>
            <a:r>
              <a:rPr lang="ru-RU" dirty="0" err="1">
                <a:solidFill>
                  <a:srgbClr val="28516A"/>
                </a:solidFill>
              </a:rPr>
              <a:t>same-stats-different-graphs</a:t>
            </a:r>
            <a:endParaRPr lang="ru-RU" dirty="0">
              <a:solidFill>
                <a:srgbClr val="2851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9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0" bIns="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>
                <a:solidFill>
                  <a:srgbClr val="28516A"/>
                </a:solidFill>
                <a:latin typeface="Myriad Pro" pitchFamily="34" charset="0"/>
                <a:cs typeface="Times New Roman" pitchFamily="18" charset="0"/>
              </a:rPr>
              <a:t>Главные советы при подборе визуализаций</a:t>
            </a:r>
          </a:p>
        </p:txBody>
      </p:sp>
      <p:sp>
        <p:nvSpPr>
          <p:cNvPr id="6" name="Содержимое 2">
            <a:extLst>
              <a:ext uri="{FF2B5EF4-FFF2-40B4-BE49-F238E27FC236}">
                <a16:creationId xmlns:a16="http://schemas.microsoft.com/office/drawing/2014/main" id="{EDEE5CAD-D09E-2A42-B48D-C0DFC4B0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720000"/>
            <a:ext cx="8424936" cy="4464496"/>
          </a:xfrm>
        </p:spPr>
        <p:txBody>
          <a:bodyPr lIns="0" tIns="0" rIns="0" bIns="0"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Не используйте очень сложных средств визуализации </a:t>
            </a:r>
            <a:br>
              <a:rPr lang="ru-RU" sz="2400" dirty="0">
                <a:solidFill>
                  <a:srgbClr val="373737"/>
                </a:solidFill>
                <a:latin typeface="Myriad Pro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(вы должны понимать что изображено на картинке)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Разберитесь в достоинствах и недостатках каждого типа визуализации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Не ограничивайтесь одной визуализацией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Часто вместо всей выборки имеет смысл визуализировать случайную </a:t>
            </a:r>
            <a:r>
              <a:rPr lang="ru-RU" sz="2400" dirty="0" err="1">
                <a:solidFill>
                  <a:srgbClr val="373737"/>
                </a:solidFill>
                <a:latin typeface="Myriad Pro" pitchFamily="34" charset="0"/>
              </a:rPr>
              <a:t>подвыборку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 (быстрее строится визуализация</a:t>
            </a:r>
            <a:r>
              <a:rPr lang="en-US" sz="2400" dirty="0">
                <a:solidFill>
                  <a:srgbClr val="373737"/>
                </a:solidFill>
                <a:latin typeface="Myriad Pro" pitchFamily="34" charset="0"/>
              </a:rPr>
              <a:t>, </a:t>
            </a:r>
            <a:r>
              <a:rPr lang="ru-RU" sz="2400" dirty="0">
                <a:solidFill>
                  <a:srgbClr val="373737"/>
                </a:solidFill>
                <a:latin typeface="Myriad Pro" pitchFamily="34" charset="0"/>
              </a:rPr>
              <a:t>лучше видна плотность скопления точек) </a:t>
            </a:r>
          </a:p>
          <a:p>
            <a:pPr>
              <a:spcBef>
                <a:spcPts val="0"/>
              </a:spcBef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04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Тема Office">
  <a:themeElements>
    <a:clrScheme name="Другая 5">
      <a:dk1>
        <a:srgbClr val="3A3A3A"/>
      </a:dk1>
      <a:lt1>
        <a:srgbClr val="E9E9E9"/>
      </a:lt1>
      <a:dk2>
        <a:srgbClr val="953734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yriad Pro+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5704615</TotalTime>
  <Words>136</Words>
  <Application>Microsoft Macintosh PowerPoint</Application>
  <PresentationFormat>Экран (4:3)</PresentationFormat>
  <Paragraphs>17</Paragraphs>
  <Slides>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Arial</vt:lpstr>
      <vt:lpstr>Calibri</vt:lpstr>
      <vt:lpstr>Myriad Pro</vt:lpstr>
      <vt:lpstr>Times New Roman</vt:lpstr>
      <vt:lpstr>Zapf Dingbats</vt:lpstr>
      <vt:lpstr>Тема Office</vt:lpstr>
      <vt:lpstr>Разведочный анализ данных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User</dc:creator>
  <cp:lastModifiedBy>Филипп Ульянкин</cp:lastModifiedBy>
  <cp:revision>1756</cp:revision>
  <cp:lastPrinted>2020-10-22T16:50:31Z</cp:lastPrinted>
  <dcterms:created xsi:type="dcterms:W3CDTF">2005-01-01T07:06:31Z</dcterms:created>
  <dcterms:modified xsi:type="dcterms:W3CDTF">2020-10-22T16:50:37Z</dcterms:modified>
</cp:coreProperties>
</file>

<file path=docProps/thumbnail.jpeg>
</file>